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30" r:id="rId2"/>
    <p:sldId id="436" r:id="rId3"/>
    <p:sldId id="447" r:id="rId4"/>
    <p:sldId id="439" r:id="rId5"/>
    <p:sldId id="442" r:id="rId6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INSTALACIÓN DE 9 LIENZOS DE 0.25M, CAMBIO DE 1 DUELA DE 3.57M Y ENGRASE DE GUÍAS A CORTINA DE ENTRADA PRINCIPAL.</a:t>
            </a:r>
            <a:endParaRPr lang="es-ES" sz="2000" dirty="0"/>
          </a:p>
          <a:p>
            <a:r>
              <a:rPr lang="es-ES" sz="2000" dirty="0" smtClean="0"/>
              <a:t>DF ZACATECOLUCA</a:t>
            </a:r>
            <a:endParaRPr lang="es-ES" sz="2000" dirty="0"/>
          </a:p>
          <a:p>
            <a:r>
              <a:rPr lang="es-GT" sz="1800" dirty="0" smtClean="0"/>
              <a:t>30/8/2021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0" y="629600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106558" y="54088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DESMONTAJE DE DUELA Y LIENZOS 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69" y="1302884"/>
            <a:ext cx="3426683" cy="456891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116" y="1302884"/>
            <a:ext cx="3426684" cy="45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07205" y="546775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124515" y="54677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DESMONTAJE DE DUELA Y LIENZOS 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1" y="1262744"/>
            <a:ext cx="3643988" cy="48586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422" y="1262744"/>
            <a:ext cx="3643987" cy="485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89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532510" y="56506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475780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9 LIENZOS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009" y="1128713"/>
            <a:ext cx="3573000" cy="4764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10" y="1128713"/>
            <a:ext cx="3573001" cy="47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36834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DUELA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143" y="1128713"/>
            <a:ext cx="3505030" cy="46733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9" y="1128713"/>
            <a:ext cx="3505030" cy="467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32685</TotalTime>
  <Words>108</Words>
  <Application>Microsoft Office PowerPoint</Application>
  <PresentationFormat>Presentación en pantalla (4:3)</PresentationFormat>
  <Paragraphs>21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DESMONTAJE DE DUELA Y LIENZOS </vt:lpstr>
      <vt:lpstr>DESMONTAJE DE DUELA Y LIENZOS </vt:lpstr>
      <vt:lpstr>INSTALACIÓN DE 9 LIENZOS</vt:lpstr>
      <vt:lpstr>INSTALACIÓN DE DUELA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498</cp:revision>
  <cp:lastPrinted>2009-09-18T02:25:51Z</cp:lastPrinted>
  <dcterms:created xsi:type="dcterms:W3CDTF">2007-05-31T16:27:58Z</dcterms:created>
  <dcterms:modified xsi:type="dcterms:W3CDTF">2021-08-31T21:02:31Z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